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retendard Bold"/>
      <p:bold r:id="rId14"/>
    </p:embeddedFont>
    <p:embeddedFont>
      <p:font typeface="Pretendard Regular"/>
      <p:regular r:id="rId15"/>
    </p:embeddedFont>
    <p:embeddedFont>
      <p:font typeface="Pretendard Light"/>
      <p:regular r:id="rId16"/>
    </p:embeddedFont>
    <p:embeddedFont>
      <p:font typeface="Pretendard SemiBold"/>
      <p:bold r:id="rId17"/>
    </p:embeddedFont>
    <p:embeddedFont>
      <p:font typeface="Pretendard Medium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.fntdata" Type="http://schemas.openxmlformats.org/officeDocument/2006/relationships/font"/><Relationship Id="rId15" Target="fonts/font2.fntdata" Type="http://schemas.openxmlformats.org/officeDocument/2006/relationships/font"/><Relationship Id="rId16" Target="fonts/font3.fntdata" Type="http://schemas.openxmlformats.org/officeDocument/2006/relationships/font"/><Relationship Id="rId17" Target="fonts/font4.fntdata" Type="http://schemas.openxmlformats.org/officeDocument/2006/relationships/font"/><Relationship Id="rId18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Relationship Id="rId8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1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png" Type="http://schemas.openxmlformats.org/officeDocument/2006/relationships/image"/><Relationship Id="rId12" Target="../media/image42.png" Type="http://schemas.openxmlformats.org/officeDocument/2006/relationships/image"/><Relationship Id="rId2" Target="../media/image15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11.png" Type="http://schemas.openxmlformats.org/officeDocument/2006/relationships/image"/><Relationship Id="rId9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29.png" Type="http://schemas.openxmlformats.org/officeDocument/2006/relationships/image"/><Relationship Id="rId4" Target="../media/image24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-2147483648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76300" y="1320800"/>
            <a:ext cx="10452100" cy="298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6360"/>
              </a:lnSpc>
            </a:pPr>
            <a:r>
              <a:rPr lang="en-US" sz="12800" b="false" i="false" u="none" strike="noStrike" spc="-300">
                <a:solidFill>
                  <a:srgbClr val="191919"/>
                </a:solidFill>
                <a:latin typeface="Pretendard Bold"/>
              </a:rPr>
              <a:t>Business</a:t>
            </a:r>
          </a:p>
          <a:p>
            <a:pPr algn="l" lvl="0">
              <a:lnSpc>
                <a:spcPct val="76360"/>
              </a:lnSpc>
            </a:pPr>
            <a:r>
              <a:rPr lang="en-US" sz="12800" b="false" i="false" u="none" strike="noStrike" spc="-300">
                <a:solidFill>
                  <a:srgbClr val="191919"/>
                </a:solidFill>
                <a:latin typeface="Pretendard Bold"/>
              </a:rPr>
              <a:t>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91700" y="8623300"/>
            <a:ext cx="59055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프레젠테이션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핵심주제에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대한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구체적인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설명을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작성해주세요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  <a:p>
            <a:pPr algn="r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프레젠테이션의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주요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키워드와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궁극적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목적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문장을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787878"/>
                </a:solidFill>
                <a:ea typeface="Pretendard Regular"/>
              </a:rPr>
              <a:t>기재해주세요</a:t>
            </a:r>
            <a:r>
              <a:rPr lang="en-US" sz="18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76300" y="5816600"/>
            <a:ext cx="83693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4000" b="false" i="false" u="none" strike="noStrike">
                <a:solidFill>
                  <a:srgbClr val="191919"/>
                </a:solidFill>
                <a:ea typeface="Pretendard Bold"/>
              </a:rPr>
              <a:t>심플하고</a:t>
            </a:r>
            <a:r>
              <a:rPr lang="en-US" sz="40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191919"/>
                </a:solidFill>
                <a:ea typeface="Pretendard Bold"/>
              </a:rPr>
              <a:t>깔끔한</a:t>
            </a:r>
            <a:r>
              <a:rPr lang="en-US" sz="40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191919"/>
                </a:solidFill>
                <a:ea typeface="Pretendard Bold"/>
              </a:rPr>
              <a:t>비즈니스</a:t>
            </a:r>
            <a:r>
              <a:rPr lang="en-US" sz="40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4000" b="false" i="false" u="none" strike="noStrike">
                <a:solidFill>
                  <a:srgbClr val="191919"/>
                </a:solidFill>
                <a:ea typeface="Pretendard Bold"/>
              </a:rPr>
              <a:t>프레젠테이션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67800" y="-4686300"/>
            <a:ext cx="165100" cy="1677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95300" y="393700"/>
            <a:ext cx="165100" cy="3124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3898900"/>
            <a:ext cx="165100" cy="4762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5300" y="9029700"/>
            <a:ext cx="165100" cy="838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67800" y="444500"/>
            <a:ext cx="165100" cy="16776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14900" y="393700"/>
            <a:ext cx="165100" cy="3124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14900" y="3886200"/>
            <a:ext cx="165100" cy="4762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7614900" y="9017000"/>
            <a:ext cx="165100" cy="8509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" y="5283200"/>
            <a:ext cx="48006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209800" y="4737100"/>
            <a:ext cx="3860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긴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글이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있는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레이아웃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6500" y="5448300"/>
            <a:ext cx="48514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이곳에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세부내용을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간단하게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8100" y="4800600"/>
            <a:ext cx="431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SemiBold"/>
              </a:rPr>
              <a:t>(1)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09800" y="6743700"/>
            <a:ext cx="3860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두가지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비교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레이아웃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60500" y="7467600"/>
            <a:ext cx="46101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이곳에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세부내용을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간단하게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70000" y="7277100"/>
            <a:ext cx="48006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308100" y="6807200"/>
            <a:ext cx="431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SemiBold"/>
              </a:rPr>
              <a:t>(4)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83500" y="4737100"/>
            <a:ext cx="3860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아이콘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있는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레이아웃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2000" y="5448300"/>
            <a:ext cx="44323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이곳에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세부내용을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간단하게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56400" y="5283200"/>
            <a:ext cx="48006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781800" y="4800600"/>
            <a:ext cx="431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SemiBold"/>
              </a:rPr>
              <a:t>(2)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683500" y="6743700"/>
            <a:ext cx="3860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프로세스가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있는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레이아웃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137400" y="7467600"/>
            <a:ext cx="44069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이곳에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세부내용을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간단하게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756400" y="7277100"/>
            <a:ext cx="4800600" cy="127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6781800" y="6807200"/>
            <a:ext cx="431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SemiBold"/>
              </a:rPr>
              <a:t>(5)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69900" y="4737100"/>
            <a:ext cx="3860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이미지가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있는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레이아웃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395200" y="5448300"/>
            <a:ext cx="4622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이곳에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세부내용을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간단하게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30100" y="5283200"/>
            <a:ext cx="4800600" cy="12700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12255500" y="4800600"/>
            <a:ext cx="431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SemiBold"/>
              </a:rPr>
              <a:t>(3)</a:t>
            </a:r>
          </a:p>
        </p:txBody>
      </p:sp>
      <p:pic>
        <p:nvPicPr>
          <p:cNvPr name="Picture 30" id="3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2230100" y="7277100"/>
            <a:ext cx="4800600" cy="12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3169900" y="6743700"/>
            <a:ext cx="3860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그래프가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있는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레이아웃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34900" y="7467600"/>
            <a:ext cx="4495800" cy="317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이곳에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세부내용을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간단하게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7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255500" y="6807200"/>
            <a:ext cx="4318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SemiBold"/>
              </a:rPr>
              <a:t>(6)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448300" y="1346200"/>
            <a:ext cx="73787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83000"/>
              </a:lnSpc>
            </a:pPr>
            <a:r>
              <a:rPr lang="en-US" sz="9000" b="false" i="false" u="none" strike="noStrike" spc="-100">
                <a:solidFill>
                  <a:srgbClr val="191919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5232400"/>
            <a:ext cx="165100" cy="17297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495300" y="558800"/>
            <a:ext cx="1295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 spc="100">
                <a:solidFill>
                  <a:srgbClr val="787878"/>
                </a:solidFill>
                <a:latin typeface="Pretendard SemiBold"/>
              </a:rPr>
              <a:t>(1)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49600" y="571500"/>
            <a:ext cx="1930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400" b="false" i="false" u="none" strike="noStrike" spc="100">
                <a:solidFill>
                  <a:srgbClr val="787878"/>
                </a:solidFill>
                <a:latin typeface="Pretendard SemiBold"/>
              </a:rPr>
              <a:t>MIRI COMPANY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296400" y="4445000"/>
            <a:ext cx="7988300" cy="4699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77900" y="4432300"/>
            <a:ext cx="7835900" cy="226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32800"/>
              </a:lnSpc>
            </a:pP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해당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페이지는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많은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분량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텍스트를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입력할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때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쓰기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좋은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페이지입니다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중요한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내용이나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길게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의견을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보여주어야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할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경우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해당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페이지를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활용해보세요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가독성의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핵심은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얼마나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간결하게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전달하는가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입니다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쉽게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읽을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수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있고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눈에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잘띄는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것이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중요해요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. 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프레젠테이션의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전체적인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톤앤매너와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맞는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폰트와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색상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등을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활용해주세요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. 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줄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중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강조하고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싶은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부분은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볼드체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또는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큰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사이즈로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표현해보세요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.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구체적인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예시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,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수치를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활용하면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좋습니다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7900" y="7493000"/>
            <a:ext cx="6134100" cy="1308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just" lvl="0">
              <a:lnSpc>
                <a:spcPct val="166000"/>
              </a:lnSpc>
            </a:pP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-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전체적인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톤앤매너와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맞는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 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폰트와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색상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등을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활용해주세요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.</a:t>
            </a:r>
          </a:p>
          <a:p>
            <a:pPr algn="just" lvl="0">
              <a:lnSpc>
                <a:spcPct val="166000"/>
              </a:lnSpc>
            </a:pP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-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강조하고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싶은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부분은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볼드체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또는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큰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사이즈로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표현해보세요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.</a:t>
            </a:r>
          </a:p>
          <a:p>
            <a:pPr algn="just" lvl="0">
              <a:lnSpc>
                <a:spcPct val="166000"/>
              </a:lnSpc>
            </a:pP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-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구체적인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예시나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수치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등을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활용하면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Medium"/>
              </a:rPr>
              <a:t>좋습니다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Medium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40300" y="1600200"/>
            <a:ext cx="8420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>
                <a:solidFill>
                  <a:srgbClr val="191919"/>
                </a:solidFill>
                <a:ea typeface="Pretendard Bold"/>
              </a:rPr>
              <a:t>긴</a:t>
            </a:r>
            <a:r>
              <a:rPr lang="en-US" sz="7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191919"/>
                </a:solidFill>
                <a:ea typeface="Pretendard Bold"/>
              </a:rPr>
              <a:t>글이</a:t>
            </a:r>
            <a:r>
              <a:rPr lang="en-US" sz="7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191919"/>
                </a:solidFill>
                <a:ea typeface="Pretendard Bold"/>
              </a:rPr>
              <a:t>있는</a:t>
            </a:r>
            <a:r>
              <a:rPr lang="en-US" sz="7200" b="false" i="false" u="none" strike="noStrike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787878"/>
                </a:solidFill>
                <a:ea typeface="Pretendard Bold"/>
              </a:rPr>
              <a:t>레이아웃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58000" y="2578100"/>
            <a:ext cx="165100" cy="4089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51100" y="2578100"/>
            <a:ext cx="165100" cy="410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277600" y="2578100"/>
            <a:ext cx="165100" cy="4102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60900" y="4838700"/>
            <a:ext cx="165100" cy="5054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67800" y="4838700"/>
            <a:ext cx="165100" cy="5054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684500" y="2578100"/>
            <a:ext cx="165100" cy="4102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474700" y="4838700"/>
            <a:ext cx="165100" cy="5041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95300" y="558800"/>
            <a:ext cx="1295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 spc="100">
                <a:solidFill>
                  <a:srgbClr val="787878"/>
                </a:solidFill>
                <a:latin typeface="Pretendard SemiBold"/>
              </a:rPr>
              <a:t>(2)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49600" y="571500"/>
            <a:ext cx="1930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400" b="false" i="false" u="none" strike="noStrike" spc="100">
                <a:solidFill>
                  <a:srgbClr val="787878"/>
                </a:solidFill>
                <a:latin typeface="Pretendard SemiBold"/>
              </a:rPr>
              <a:t>MIRI COMPANY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25800" y="9461500"/>
            <a:ext cx="12192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Bold"/>
              </a:rPr>
              <a:t>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1200" y="6477000"/>
            <a:ext cx="2565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첫번째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키워드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1200" y="7175500"/>
            <a:ext cx="37973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975600" y="9461500"/>
            <a:ext cx="901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Bold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0" y="6477000"/>
            <a:ext cx="2565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두번째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키워드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0" y="7175500"/>
            <a:ext cx="37719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95200" y="9461500"/>
            <a:ext cx="8636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Bold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86900" y="6477000"/>
            <a:ext cx="2565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세번째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키워드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486900" y="7175500"/>
            <a:ext cx="38227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789400" y="9461500"/>
            <a:ext cx="9017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Bold"/>
              </a:rPr>
              <a:t>4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19200" y="6477000"/>
            <a:ext cx="25654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네번째</a:t>
            </a:r>
            <a:r>
              <a:rPr lang="en-US" sz="23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300" b="false" i="false" u="none" strike="noStrike">
                <a:solidFill>
                  <a:srgbClr val="191919"/>
                </a:solidFill>
                <a:ea typeface="Pretendard Bold"/>
              </a:rPr>
              <a:t>키워드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919200" y="7175500"/>
            <a:ext cx="38227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36600" y="5435600"/>
            <a:ext cx="660400" cy="6731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181600" y="5435600"/>
            <a:ext cx="673100" cy="6731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512300" y="5435600"/>
            <a:ext cx="660400" cy="6731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944600" y="5435600"/>
            <a:ext cx="673100" cy="673100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4673600" y="2133600"/>
            <a:ext cx="8928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>
                <a:solidFill>
                  <a:srgbClr val="191919"/>
                </a:solidFill>
                <a:ea typeface="Pretendard Bold"/>
              </a:rPr>
              <a:t>아이콘</a:t>
            </a:r>
            <a:r>
              <a:rPr lang="en-US" sz="7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191919"/>
                </a:solidFill>
                <a:ea typeface="Pretendard Bold"/>
              </a:rPr>
              <a:t>있는</a:t>
            </a:r>
            <a:r>
              <a:rPr lang="en-US" sz="7200" b="false" i="false" u="none" strike="noStrike">
                <a:solidFill>
                  <a:srgbClr val="787878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787878"/>
                </a:solidFill>
                <a:ea typeface="Pretendard Bold"/>
              </a:rPr>
              <a:t>레이아웃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035800" y="3746500"/>
            <a:ext cx="165100" cy="2806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035800" y="7086600"/>
            <a:ext cx="165100" cy="2806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035800" y="406400"/>
            <a:ext cx="165100" cy="2806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-1803400"/>
            <a:ext cx="165100" cy="10579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1536700"/>
            <a:ext cx="165100" cy="10579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393700"/>
            <a:ext cx="165100" cy="94869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27100" y="533400"/>
            <a:ext cx="1295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 spc="100">
                <a:solidFill>
                  <a:srgbClr val="787878"/>
                </a:solidFill>
                <a:latin typeface="Pretendard SemiBold"/>
              </a:rPr>
              <a:t>(3)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100" y="9461500"/>
            <a:ext cx="1930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400" b="false" i="false" u="none" strike="noStrike" spc="100">
                <a:solidFill>
                  <a:srgbClr val="787878"/>
                </a:solidFill>
                <a:latin typeface="Pretendard SemiBold"/>
              </a:rPr>
              <a:t>MIRI COMPANY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07900" y="1765300"/>
            <a:ext cx="44323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핵심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키워드를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입력해주세요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07900" y="2451100"/>
            <a:ext cx="49149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주제에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간략하게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이미지에서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말하고자하는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알려주세요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 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404100" y="7112000"/>
            <a:ext cx="4686300" cy="26035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404100" y="3835400"/>
            <a:ext cx="4686300" cy="2603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404100" y="546100"/>
            <a:ext cx="4686300" cy="26035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2407900" y="5016500"/>
            <a:ext cx="4267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핵심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키워드를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입력해주세요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07900" y="5702300"/>
            <a:ext cx="46482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주제에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간략하게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이미지에서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말하고자하는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알려주세요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 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407900" y="8331200"/>
            <a:ext cx="38862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핵심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키워드를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입력해주세요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07900" y="9004300"/>
            <a:ext cx="4648200" cy="69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주제에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대한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간략하게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이미지에서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말하고자하는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900" b="false" i="false" u="none" strike="noStrike">
                <a:solidFill>
                  <a:srgbClr val="191919"/>
                </a:solidFill>
                <a:ea typeface="Pretendard Light"/>
              </a:rPr>
              <a:t>알려주세요</a:t>
            </a:r>
            <a:r>
              <a:rPr lang="en-US" sz="1900" b="false" i="false" u="none" strike="noStrike">
                <a:solidFill>
                  <a:srgbClr val="191919"/>
                </a:solidFill>
                <a:latin typeface="Pretendard Light"/>
              </a:rPr>
              <a:t>.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07900" y="1270000"/>
            <a:ext cx="2413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Bold"/>
              </a:rPr>
              <a:t>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407900" y="4597400"/>
            <a:ext cx="2413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Bold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07900" y="7835900"/>
            <a:ext cx="2413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600" b="false" i="false" u="none" strike="noStrike">
                <a:solidFill>
                  <a:srgbClr val="191919"/>
                </a:solidFill>
                <a:latin typeface="Pretendard Bold"/>
              </a:rPr>
              <a:t>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3800" y="3721100"/>
            <a:ext cx="5435600" cy="237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>
                <a:solidFill>
                  <a:srgbClr val="191919"/>
                </a:solidFill>
                <a:ea typeface="Pretendard Bold"/>
              </a:rPr>
              <a:t>이미지가</a:t>
            </a:r>
            <a:r>
              <a:rPr lang="en-US" sz="7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191919"/>
                </a:solidFill>
                <a:ea typeface="Pretendard Bold"/>
              </a:rPr>
              <a:t>있는</a:t>
            </a:r>
          </a:p>
          <a:p>
            <a:pPr algn="ctr" lvl="0">
              <a:lnSpc>
                <a:spcPct val="99600"/>
              </a:lnSpc>
            </a:pPr>
            <a:r>
              <a:rPr lang="ko-KR" sz="7200" b="false" i="false" u="none" strike="noStrike">
                <a:solidFill>
                  <a:srgbClr val="787878"/>
                </a:solidFill>
                <a:ea typeface="Pretendard Bold"/>
              </a:rPr>
              <a:t>레이아웃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" y="393700"/>
            <a:ext cx="165100" cy="94869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27600" y="406400"/>
            <a:ext cx="165100" cy="9486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347700" y="-419100"/>
            <a:ext cx="165100" cy="8102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787900" y="-419100"/>
            <a:ext cx="165100" cy="8102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067800" y="3911600"/>
            <a:ext cx="165100" cy="5969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12800" y="558800"/>
            <a:ext cx="12954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 spc="100">
                <a:solidFill>
                  <a:srgbClr val="787878"/>
                </a:solidFill>
                <a:latin typeface="Pretendard SemiBold"/>
              </a:rPr>
              <a:t>(4)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32100" y="571500"/>
            <a:ext cx="1930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400" b="false" i="false" u="none" strike="noStrike" spc="100">
                <a:solidFill>
                  <a:srgbClr val="787878"/>
                </a:solidFill>
                <a:latin typeface="Pretendard SemiBold"/>
              </a:rPr>
              <a:t>MIRI COMPANY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3924300"/>
            <a:ext cx="7454900" cy="3276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02800" y="3924300"/>
            <a:ext cx="7454900" cy="3276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0300" y="7937500"/>
            <a:ext cx="7454900" cy="127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0300" y="8686800"/>
            <a:ext cx="7454900" cy="127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130300" y="9436100"/>
            <a:ext cx="7454900" cy="127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690100" y="7937500"/>
            <a:ext cx="7454900" cy="127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02800" y="8686800"/>
            <a:ext cx="7454900" cy="127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02800" y="9436100"/>
            <a:ext cx="74549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270000" y="7442200"/>
            <a:ext cx="15240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91919"/>
                </a:solidFill>
                <a:latin typeface="Pretendard Bold"/>
              </a:rPr>
              <a:t>Kyeword 1.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91919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91919"/>
                </a:solidFill>
                <a:latin typeface="Pretendard Bold"/>
              </a:rPr>
              <a:t>Kyeword 2. 
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91919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91919"/>
                </a:solidFill>
                <a:latin typeface="Pretendard Bold"/>
              </a:rPr>
              <a:t>Kyeword 3.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29800" y="7442200"/>
            <a:ext cx="15240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91919"/>
                </a:solidFill>
                <a:latin typeface="Pretendard Bold"/>
              </a:rPr>
              <a:t>Kyeword 1. 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91919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91919"/>
                </a:solidFill>
                <a:latin typeface="Pretendard Bold"/>
              </a:rPr>
              <a:t>Kyeword 2. 
</a:t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91919"/>
                </a:solidFill>
                <a:latin typeface="Pretendard Bold"/>
              </a:rPr>
              <a:t/>
            </a:r>
          </a:p>
          <a:p>
            <a:pPr algn="l" lvl="0">
              <a:lnSpc>
                <a:spcPct val="116199"/>
              </a:lnSpc>
            </a:pPr>
            <a:r>
              <a:rPr lang="en-US" sz="2000" b="false" i="false" u="none" strike="noStrike">
                <a:solidFill>
                  <a:srgbClr val="191919"/>
                </a:solidFill>
                <a:latin typeface="Pretendard Bold"/>
              </a:rPr>
              <a:t>Kyeword 3. 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44800" y="7442200"/>
            <a:ext cx="5410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키워드에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키워드에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키워드에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404600" y="7442200"/>
            <a:ext cx="54102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키워드에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키워드에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l" lvl="0">
              <a:lnSpc>
                <a:spcPct val="1328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키워드에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대한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40300" y="1600200"/>
            <a:ext cx="8420100" cy="1282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200" b="false" i="false" u="none" strike="noStrike">
                <a:solidFill>
                  <a:srgbClr val="191919"/>
                </a:solidFill>
                <a:ea typeface="Pretendard Bold"/>
              </a:rPr>
              <a:t>두가지</a:t>
            </a:r>
            <a:r>
              <a:rPr lang="en-US" sz="7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191919"/>
                </a:solidFill>
                <a:ea typeface="Pretendard Bold"/>
              </a:rPr>
              <a:t>비교</a:t>
            </a:r>
            <a:r>
              <a:rPr lang="en-US" sz="7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false" i="false" u="none" strike="noStrike">
                <a:solidFill>
                  <a:srgbClr val="787878"/>
                </a:solidFill>
                <a:ea typeface="Pretendard Bold"/>
              </a:rPr>
              <a:t>레이아웃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451100" y="7734300"/>
            <a:ext cx="165100" cy="4102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1264900" y="4330700"/>
            <a:ext cx="165100" cy="4102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648200" y="8242300"/>
            <a:ext cx="165100" cy="1397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55100" y="6540500"/>
            <a:ext cx="165100" cy="1397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671800" y="2425700"/>
            <a:ext cx="165100" cy="4102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0" y="4660900"/>
            <a:ext cx="165100" cy="1397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055100" y="8229600"/>
            <a:ext cx="165100" cy="1397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0" y="6451600"/>
            <a:ext cx="165100" cy="139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462000" y="8229600"/>
            <a:ext cx="165100" cy="1397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264900" y="5994400"/>
            <a:ext cx="165100" cy="410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684500" y="4203700"/>
            <a:ext cx="165100" cy="4102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5684500" y="5994400"/>
            <a:ext cx="165100" cy="4102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495300" y="558800"/>
            <a:ext cx="1219200" cy="266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3000"/>
              </a:lnSpc>
            </a:pPr>
            <a:r>
              <a:rPr lang="en-US" sz="1500" b="false" i="false" u="none" strike="noStrike" spc="100">
                <a:solidFill>
                  <a:srgbClr val="787878"/>
                </a:solidFill>
                <a:latin typeface="Pretendard SemiBold"/>
              </a:rPr>
              <a:t>(5)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49600" y="571500"/>
            <a:ext cx="1930400" cy="24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400" b="false" i="false" u="none" strike="noStrike" spc="100">
                <a:solidFill>
                  <a:srgbClr val="787878"/>
                </a:solidFill>
                <a:latin typeface="Pretendard SemiBold"/>
              </a:rPr>
              <a:t>MIRI COMPANY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858000" y="5994400"/>
            <a:ext cx="165100" cy="41021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430500" y="2006600"/>
            <a:ext cx="635000" cy="635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010900" y="3835400"/>
            <a:ext cx="673100" cy="6604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197100" y="7213600"/>
            <a:ext cx="673100" cy="660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6604000" y="5473700"/>
            <a:ext cx="673100" cy="6604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079500" y="8699500"/>
            <a:ext cx="2895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486400" y="6997700"/>
            <a:ext cx="2895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893300" y="5295900"/>
            <a:ext cx="2895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00200" y="3429000"/>
            <a:ext cx="2895600" cy="71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algn="ctr" lvl="0">
              <a:lnSpc>
                <a:spcPct val="141100"/>
              </a:lnSpc>
            </a:pP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세부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내용을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 </a:t>
            </a:r>
            <a:r>
              <a:rPr lang="ko-KR" sz="1800" b="false" i="false" u="none" strike="noStrike">
                <a:solidFill>
                  <a:srgbClr val="191919"/>
                </a:solidFill>
                <a:ea typeface="Pretendard Light"/>
              </a:rPr>
              <a:t>입력해주세요</a:t>
            </a:r>
            <a:r>
              <a:rPr lang="en-US" sz="1800" b="false" i="false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49400" y="8128000"/>
            <a:ext cx="196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첫번째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단계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56300" y="6451600"/>
            <a:ext cx="196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두번째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단계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363200" y="4749800"/>
            <a:ext cx="196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세번째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단계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770100" y="2882900"/>
            <a:ext cx="1968500" cy="393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네번째</a:t>
            </a:r>
            <a:r>
              <a:rPr lang="en-US" sz="22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200" b="false" i="false" u="none" strike="noStrike">
                <a:solidFill>
                  <a:srgbClr val="191919"/>
                </a:solidFill>
                <a:ea typeface="Pretendard Bold"/>
              </a:rPr>
              <a:t>단계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41400" y="2501900"/>
            <a:ext cx="6438900" cy="222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1300"/>
              </a:lnSpc>
            </a:pPr>
            <a:r>
              <a:rPr lang="ko-KR" sz="7000" b="false" i="false" u="none" strike="noStrike">
                <a:solidFill>
                  <a:srgbClr val="191919"/>
                </a:solidFill>
                <a:ea typeface="Pretendard Bold"/>
              </a:rPr>
              <a:t>프로세스가</a:t>
            </a:r>
            <a:r>
              <a:rPr lang="en-US" sz="70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000" b="false" i="false" u="none" strike="noStrike">
                <a:solidFill>
                  <a:srgbClr val="191919"/>
                </a:solidFill>
                <a:ea typeface="Pretendard Bold"/>
              </a:rPr>
              <a:t>있는</a:t>
            </a:r>
          </a:p>
          <a:p>
            <a:pPr algn="l" lvl="0">
              <a:lnSpc>
                <a:spcPct val="91300"/>
              </a:lnSpc>
            </a:pPr>
            <a:r>
              <a:rPr lang="ko-KR" sz="7000" b="false" i="false" u="none" strike="noStrike">
                <a:solidFill>
                  <a:srgbClr val="787878"/>
                </a:solidFill>
                <a:ea typeface="Pretendard Bold"/>
              </a:rPr>
              <a:t>레이아웃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55100" y="393700"/>
            <a:ext cx="165100" cy="4483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47700" y="1092200"/>
            <a:ext cx="165100" cy="8102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87900" y="1092200"/>
            <a:ext cx="165100" cy="8102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067800" y="5397500"/>
            <a:ext cx="165100" cy="4483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95300" y="393700"/>
            <a:ext cx="165100" cy="9486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627600" y="393700"/>
            <a:ext cx="165100" cy="94869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3780000">
            <a:off x="4787900" y="-1765300"/>
            <a:ext cx="165100" cy="8801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3780000">
            <a:off x="4787900" y="-1765300"/>
            <a:ext cx="165100" cy="8801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734800" y="6273800"/>
            <a:ext cx="5676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프레젠테이션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 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핵심주제에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대한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구체적인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설명을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작성해주세요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  <a:p>
            <a:pPr algn="r" lvl="0">
              <a:lnSpc>
                <a:spcPct val="124499"/>
              </a:lnSpc>
            </a:pP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프레젠테이션의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주요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키워드와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궁극적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목적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문장을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1700" b="false" i="false" u="none" strike="noStrike">
                <a:solidFill>
                  <a:srgbClr val="787878"/>
                </a:solidFill>
                <a:ea typeface="Pretendard Regular"/>
              </a:rPr>
              <a:t>기재해주세요</a:t>
            </a:r>
            <a:r>
              <a:rPr lang="en-US" sz="1700" b="false" i="false" u="none" strike="noStrike">
                <a:solidFill>
                  <a:srgbClr val="787878"/>
                </a:solidFill>
                <a:latin typeface="Pretendard Regular"/>
              </a:rPr>
              <a:t>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96700" y="5588000"/>
            <a:ext cx="57023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4499"/>
              </a:lnSpc>
            </a:pPr>
            <a:r>
              <a:rPr lang="ko-KR" sz="2800" b="false" i="false" u="none" strike="noStrike">
                <a:solidFill>
                  <a:srgbClr val="191919"/>
                </a:solidFill>
                <a:ea typeface="Pretendard Bold"/>
              </a:rPr>
              <a:t>발표를</a:t>
            </a:r>
            <a:r>
              <a:rPr lang="en-US" sz="28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191919"/>
                </a:solidFill>
                <a:ea typeface="Pretendard Bold"/>
              </a:rPr>
              <a:t>들어주셔서</a:t>
            </a:r>
            <a:r>
              <a:rPr lang="en-US" sz="2800" b="false" i="false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191919"/>
                </a:solidFill>
                <a:ea typeface="Pretendard Bold"/>
              </a:rPr>
              <a:t>감사합니다</a:t>
            </a:r>
            <a:r>
              <a:rPr lang="en-US" sz="2800" b="false" i="false" u="none" strike="noStrike">
                <a:solidFill>
                  <a:srgbClr val="191919"/>
                </a:solidFill>
                <a:latin typeface="Pretendard Bold"/>
              </a:rPr>
              <a:t>.</a:t>
            </a:r>
          </a:p>
        </p:txBody>
      </p:sp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812800" y="8636000"/>
            <a:ext cx="41275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2552700" y="8267700"/>
            <a:ext cx="2400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191919">
                    <a:alpha val="80000"/>
                  </a:srgbClr>
                </a:solidFill>
                <a:latin typeface="Pretendard Medium"/>
              </a:rPr>
              <a:t>000.0000.0000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12800" y="8280400"/>
            <a:ext cx="419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191919">
                    <a:alpha val="80000"/>
                  </a:srgbClr>
                </a:solidFill>
                <a:latin typeface="Pretendard SemiBold"/>
              </a:rPr>
              <a:t>(T)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812800" y="9245600"/>
            <a:ext cx="41275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2552700" y="8864600"/>
            <a:ext cx="2400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191919">
                    <a:alpha val="80000"/>
                  </a:srgbClr>
                </a:solidFill>
                <a:latin typeface="Pretendard Medium"/>
              </a:rPr>
              <a:t>contact@here.com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12800" y="8877300"/>
            <a:ext cx="4191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191919">
                    <a:alpha val="80000"/>
                  </a:srgbClr>
                </a:solidFill>
                <a:latin typeface="Pretendard SemiBold"/>
              </a:rPr>
              <a:t>(E)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812800" y="9855200"/>
            <a:ext cx="4127500" cy="12700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552700" y="9474200"/>
            <a:ext cx="24003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1300"/>
              </a:lnSpc>
            </a:pPr>
            <a:r>
              <a:rPr lang="en-US" sz="1700" b="false" i="false" u="none" strike="noStrike">
                <a:solidFill>
                  <a:srgbClr val="191919">
                    <a:alpha val="80000"/>
                  </a:srgbClr>
                </a:solidFill>
                <a:latin typeface="Pretendard Medium"/>
              </a:rPr>
              <a:t>yoursitehere.com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12800" y="9486900"/>
            <a:ext cx="533400" cy="279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500" b="false" i="false" u="none" strike="noStrike">
                <a:solidFill>
                  <a:srgbClr val="191919">
                    <a:alpha val="80000"/>
                  </a:srgbClr>
                </a:solidFill>
                <a:latin typeface="Pretendard SemiBold"/>
              </a:rPr>
              <a:t>(W)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85200" y="3022600"/>
            <a:ext cx="8813800" cy="186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83000"/>
              </a:lnSpc>
            </a:pPr>
            <a:r>
              <a:rPr lang="en-US" sz="10500" b="false" i="false" u="none" strike="noStrike" spc="-300">
                <a:solidFill>
                  <a:srgbClr val="191919"/>
                </a:solidFill>
                <a:latin typeface="Pretendard Bold"/>
              </a:rPr>
              <a:t>THANK </a:t>
            </a:r>
            <a:r>
              <a:rPr lang="en-US" sz="10500" b="false" i="false" u="none" strike="noStrike" spc="-300">
                <a:solidFill>
                  <a:srgbClr val="FD9F28"/>
                </a:solidFill>
                <a:latin typeface="Pretendard Bold"/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